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0" y="-2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October 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51162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961184" y="2392673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9/22/20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9/18/20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10/14/20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131726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9/29/20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4475800"/>
            <a:ext cx="537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User Registration flow for START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PAYS –</a:t>
            </a:r>
            <a:r>
              <a:rPr lang="en-US" sz="1200" i="1" dirty="0" smtClean="0">
                <a:solidFill>
                  <a:srgbClr val="0070C0"/>
                </a:solidFill>
              </a:rPr>
              <a:t>Madhu confirmed that the ESO code is in production, Only needed testing when the program get launched</a:t>
            </a:r>
          </a:p>
          <a:p>
            <a:r>
              <a:rPr lang="en-US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Support PAYS feature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November 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75844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877989" y="2400274"/>
            <a:ext cx="1644153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10/23/20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11/6/20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10/19/20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11/20/20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11/21/20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544515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11/2/20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6309519" y="686883"/>
            <a:ext cx="5842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One Step Transfer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New screen for connect/disconnect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Net verify connect 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r>
              <a:rPr lang="en-US" sz="1400" b="1" u="sng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CWR (Dependency to </a:t>
            </a:r>
            <a:r>
              <a:rPr lang="en-US" sz="1400" dirty="0" err="1" smtClean="0"/>
              <a:t>SoAnn’s</a:t>
            </a:r>
            <a:r>
              <a:rPr lang="en-US" sz="1400" dirty="0" smtClean="0"/>
              <a:t> Dev. work completion)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981597" y="4212781"/>
            <a:ext cx="4524375" cy="214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CWR UAT Testing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3745595"/>
            <a:ext cx="1955800" cy="668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Staging </a:t>
            </a:r>
            <a:r>
              <a:rPr lang="en-US" sz="1400" dirty="0" smtClean="0">
                <a:solidFill>
                  <a:srgbClr val="FFFF00"/>
                </a:solidFill>
              </a:rPr>
              <a:t>CWR data to for UAT (it will take over a week to stage the data)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" y="5183321"/>
            <a:ext cx="5118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u="sng" dirty="0" smtClean="0">
                <a:solidFill>
                  <a:srgbClr val="FF0000"/>
                </a:solidFill>
              </a:rPr>
              <a:t>Data dependency to Test Data: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When we will have the CWR test data?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How we can have CWR test Data?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How long it will take to have CWR test data?</a:t>
            </a:r>
            <a:endParaRPr lang="en-US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6241181"/>
              </p:ext>
            </p:extLst>
          </p:nvPr>
        </p:nvGraphicFramePr>
        <p:xfrm>
          <a:off x="825500" y="-8"/>
          <a:ext cx="8039100" cy="116468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6674">
                  <a:extLst>
                    <a:ext uri="{9D8B030D-6E8A-4147-A177-3AD203B41FA5}">
                      <a16:colId xmlns:a16="http://schemas.microsoft.com/office/drawing/2014/main" val="3285478393"/>
                    </a:ext>
                  </a:extLst>
                </a:gridCol>
                <a:gridCol w="652645">
                  <a:extLst>
                    <a:ext uri="{9D8B030D-6E8A-4147-A177-3AD203B41FA5}">
                      <a16:colId xmlns:a16="http://schemas.microsoft.com/office/drawing/2014/main" val="3163496903"/>
                    </a:ext>
                  </a:extLst>
                </a:gridCol>
                <a:gridCol w="6009781">
                  <a:extLst>
                    <a:ext uri="{9D8B030D-6E8A-4147-A177-3AD203B41FA5}">
                      <a16:colId xmlns:a16="http://schemas.microsoft.com/office/drawing/2014/main" val="2221230750"/>
                    </a:ext>
                  </a:extLst>
                </a:gridCol>
              </a:tblGrid>
              <a:tr h="456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Type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ESO#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Title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94379661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Training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effectLst/>
                        </a:rPr>
                        <a:t>Traning</a:t>
                      </a:r>
                      <a:r>
                        <a:rPr lang="en-US" sz="1200" u="none" strike="noStrike" dirty="0">
                          <a:effectLst/>
                        </a:rPr>
                        <a:t> on how to close web obligations </a:t>
                      </a:r>
                      <a:r>
                        <a:rPr lang="en-US" sz="1200" u="none" strike="noStrike" dirty="0" smtClean="0">
                          <a:effectLst/>
                        </a:rPr>
                        <a:t>   – Business User story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84037735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Enhancement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1678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Multiple active collections accounts </a:t>
                      </a:r>
                      <a:r>
                        <a:rPr lang="en-US" sz="1200" u="none" strike="noStrike" dirty="0" smtClean="0">
                          <a:effectLst/>
                        </a:rPr>
                        <a:t>  -  Chris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believes it is already in production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4545801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747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Deceased customer block </a:t>
                      </a:r>
                      <a:r>
                        <a:rPr lang="en-US" sz="1200" u="none" strike="noStrike" dirty="0" smtClean="0">
                          <a:effectLst/>
                        </a:rPr>
                        <a:t> - Chris believes it already blocked in production, but will double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check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08650506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1354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Phone number for date requested not correct on new user connects </a:t>
                      </a:r>
                      <a:r>
                        <a:rPr lang="en-US" sz="1200" u="none" strike="noStrike" dirty="0" smtClean="0">
                          <a:effectLst/>
                        </a:rPr>
                        <a:t>– Chris will look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into this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70471413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1658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seems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same as 1354 (duplicate)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084710400"/>
                  </a:ext>
                </a:extLst>
              </a:tr>
              <a:tr h="454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1117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Written-off COR should be credit scored through Equifax </a:t>
                      </a:r>
                      <a:r>
                        <a:rPr lang="en-US" sz="1200" u="none" strike="noStrike" dirty="0" smtClean="0">
                          <a:effectLst/>
                        </a:rPr>
                        <a:t>– Chris believes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it already in production, but will double check.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047360365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Bug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Connect contact shows guest stop details in CSS </a:t>
                      </a:r>
                      <a:r>
                        <a:rPr lang="en-US" sz="1200" u="none" strike="noStrike" dirty="0" smtClean="0">
                          <a:effectLst/>
                        </a:rPr>
                        <a:t>– Madhu will double check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with Josalin, believes Josalin to verify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452102629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1746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Non-Residential redirect for guest stop </a:t>
                      </a:r>
                      <a:r>
                        <a:rPr lang="en-US" sz="1200" u="none" strike="noStrike" dirty="0" smtClean="0">
                          <a:effectLst/>
                        </a:rPr>
                        <a:t> - need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to plan for release, but Madhu believes can do for November/December – Web only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82611815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1415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Non-Residential redirect for connect/ disconnect </a:t>
                      </a:r>
                      <a:r>
                        <a:rPr lang="en-US" sz="1200" u="none" strike="noStrike" dirty="0" smtClean="0">
                          <a:effectLst/>
                        </a:rPr>
                        <a:t>–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Madhu believes can do for December – Web only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153615020"/>
                  </a:ext>
                </a:extLst>
              </a:tr>
              <a:tr h="2635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Comment out Equifax call for Active </a:t>
                      </a:r>
                      <a:r>
                        <a:rPr lang="en-US" sz="1200" u="none" strike="noStrike" dirty="0" smtClean="0">
                          <a:effectLst/>
                        </a:rPr>
                        <a:t>CORs – Chris believes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p</a:t>
                      </a:r>
                      <a:r>
                        <a:rPr lang="en-US" sz="1200" u="none" strike="noStrike" dirty="0" smtClean="0">
                          <a:effectLst/>
                        </a:rPr>
                        <a:t>ossibly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November – CSS only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76643034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1339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Final account guest stop </a:t>
                      </a:r>
                      <a:r>
                        <a:rPr lang="en-US" sz="1200" u="none" strike="noStrike" dirty="0" err="1">
                          <a:effectLst/>
                        </a:rPr>
                        <a:t>redirecct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</a:rPr>
                        <a:t>– Madhu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believes for December – Web only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977010581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Account Look-up Guest Stop </a:t>
                      </a:r>
                      <a:r>
                        <a:rPr lang="en-US" sz="1200" u="none" strike="noStrike" dirty="0" smtClean="0">
                          <a:effectLst/>
                        </a:rPr>
                        <a:t>– Madhu believes it is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a 8 point user story and dependency to API. So this work may impact other deliverables in 2020 for Web team.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86937943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SSN - IL - Net Verify Pending Connect Screen </a:t>
                      </a:r>
                      <a:r>
                        <a:rPr lang="en-US" sz="1200" u="none" strike="noStrike" dirty="0" smtClean="0">
                          <a:effectLst/>
                        </a:rPr>
                        <a:t>– Both CSS and Web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impact. – </a:t>
                      </a:r>
                      <a:r>
                        <a:rPr lang="en-US" sz="1200" u="none" strike="noStrike" baseline="0" dirty="0" err="1" smtClean="0">
                          <a:effectLst/>
                        </a:rPr>
                        <a:t>Doability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needs to be discussed along with prioritization since this may impact other user story deployment in 2020. it has to be November due to CSS dependency.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30859777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Same as 549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2591173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Web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only. Need more details from business before can identify the work load and deployment plan.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37862719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Final active collections logic flow </a:t>
                      </a:r>
                      <a:r>
                        <a:rPr lang="en-US" sz="1200" u="none" strike="noStrike" dirty="0" smtClean="0">
                          <a:effectLst/>
                        </a:rPr>
                        <a:t>– Need more Business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details before Tech can understand on what needs to be done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755930962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 needs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look in to this to understand better. He may need more details from business. – CSS only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26598687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Allowing "edit" on banked status </a:t>
                      </a:r>
                      <a:r>
                        <a:rPr lang="en-US" sz="1200" u="none" strike="noStrike" dirty="0" smtClean="0">
                          <a:effectLst/>
                        </a:rPr>
                        <a:t>– Madhu believes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December deployment based on priority. – Web only with CSS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85032994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PAYS - Need to document customer acknowledged PAYS Program </a:t>
                      </a:r>
                      <a:r>
                        <a:rPr lang="en-US" sz="1200" u="none" strike="noStrike" dirty="0" smtClean="0">
                          <a:effectLst/>
                        </a:rPr>
                        <a:t>– Madhu believes this user story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can be deleted.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76033572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457081704"/>
                  </a:ext>
                </a:extLst>
              </a:tr>
              <a:tr h="2155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TRANSFER/MOVE User Stories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00206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1267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Payments on pending account </a:t>
                      </a:r>
                      <a:r>
                        <a:rPr lang="en-US" sz="1200" u="none" strike="noStrike" dirty="0" err="1">
                          <a:effectLst/>
                        </a:rPr>
                        <a:t>xfer</a:t>
                      </a:r>
                      <a:r>
                        <a:rPr lang="en-US" sz="1200" u="none" strike="noStrike" dirty="0">
                          <a:effectLst/>
                        </a:rPr>
                        <a:t> to old account </a:t>
                      </a:r>
                      <a:r>
                        <a:rPr lang="en-US" sz="1200" u="none" strike="noStrike" dirty="0" smtClean="0">
                          <a:effectLst/>
                        </a:rPr>
                        <a:t>– Chris believes it is worked by SoAnne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, but needs more information and follow up – CSS only and planned for November release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00981725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</a:rPr>
                        <a:t>797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effectLst/>
                        </a:rPr>
                        <a:t>Link old premise to new premise (DT) </a:t>
                      </a:r>
                      <a:r>
                        <a:rPr lang="en-US" sz="1200" u="none" strike="noStrike" dirty="0" smtClean="0">
                          <a:effectLst/>
                        </a:rPr>
                        <a:t>-Chris believes it is worked by SoAnne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, but needs more information and follow up – CSS only and planned for November release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</a:rPr>
                        <a:t>Chris believes it is worked by SoAnne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, but needs more information and follow up – CSS only and planned for November release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80557621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1715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Extend MO Calendar to 60days vs 30days </a:t>
                      </a:r>
                      <a:r>
                        <a:rPr lang="en-US" sz="1200" u="none" strike="noStrike" dirty="0" smtClean="0">
                          <a:effectLst/>
                        </a:rPr>
                        <a:t>– Madhu believes can be done in 2020 based prioritization – Web Only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29566936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>
                          <a:effectLst/>
                        </a:rPr>
                        <a:t>Deposit transfer -  -Chris believes it is worked by SoAnne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, but needs more information and follow up – CSS only and planned for November release</a:t>
                      </a:r>
                    </a:p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38492612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alerts in the move flow </a:t>
                      </a:r>
                      <a:r>
                        <a:rPr lang="en-US" sz="1200" u="none" strike="noStrike" dirty="0" smtClean="0">
                          <a:effectLst/>
                        </a:rPr>
                        <a:t>– it is part of the single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step transfer user story planning to start working on the after the registration flow. – web only.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575707625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975499758"/>
                  </a:ext>
                </a:extLst>
              </a:tr>
              <a:tr h="21555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EMAIL - Enhancements - $$ owed, all service types, and footer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90137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displayed amount owed in email </a:t>
                      </a:r>
                      <a:r>
                        <a:rPr lang="en-US" sz="1200" u="none" strike="noStrike" dirty="0" smtClean="0">
                          <a:effectLst/>
                        </a:rPr>
                        <a:t>– Chris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believes that it can be done, but needed support from Business with sample </a:t>
                      </a:r>
                      <a:r>
                        <a:rPr lang="en-US" sz="1200" u="none" strike="noStrike" baseline="0" dirty="0" err="1" smtClean="0">
                          <a:effectLst/>
                        </a:rPr>
                        <a:t>eMail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format. – CSS with Web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016795988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 all service types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559798827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81057050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3898109764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1577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949594163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display correct footer on all ESO </a:t>
                      </a:r>
                      <a:r>
                        <a:rPr lang="en-US" sz="1200" u="none" strike="noStrike" dirty="0" smtClean="0">
                          <a:effectLst/>
                        </a:rPr>
                        <a:t>emails – Madhu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can do it since it is a text change, it doesn’t require a release, it can be changed from </a:t>
                      </a:r>
                      <a:r>
                        <a:rPr lang="en-US" sz="1200" u="none" strike="noStrike" baseline="0" dirty="0" err="1" smtClean="0">
                          <a:effectLst/>
                        </a:rPr>
                        <a:t>SendGrid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2116893486"/>
                  </a:ext>
                </a:extLst>
              </a:tr>
              <a:tr h="1809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enhancement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03" marR="5703" marT="5703" marB="0" anchor="b"/>
                </a:tc>
                <a:extLst>
                  <a:ext uri="{0D108BD9-81ED-4DB2-BD59-A6C34878D82A}">
                    <a16:rowId xmlns:a16="http://schemas.microsoft.com/office/drawing/2014/main" val="1614624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025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4250</TotalTime>
  <Words>842</Words>
  <Application>Microsoft Office PowerPoint</Application>
  <PresentationFormat>Widescreen</PresentationFormat>
  <Paragraphs>141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ESO October 2020 deployment schedule</vt:lpstr>
      <vt:lpstr>ESO November 2020 deployment schedule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40</cp:revision>
  <cp:lastPrinted>2019-09-09T20:40:07Z</cp:lastPrinted>
  <dcterms:created xsi:type="dcterms:W3CDTF">2019-09-03T14:59:42Z</dcterms:created>
  <dcterms:modified xsi:type="dcterms:W3CDTF">2020-09-15T19:59:19Z</dcterms:modified>
</cp:coreProperties>
</file>